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pic>
        <p:nvPicPr>
          <p:cNvPr id="10" name="Picture 2" descr="http://www.earth-photography.com/photos/Countries/France/France_Paris_McDonalds.jpg"/>
          <p:cNvPicPr>
            <a:picLocks noChangeAspect="1" noChangeArrowheads="1"/>
          </p:cNvPicPr>
          <p:nvPr/>
        </p:nvPicPr>
        <p:blipFill>
          <a:blip r:embed="rId3" cstate="print"/>
          <a:srcRect l="8206" r="8206"/>
          <a:stretch>
            <a:fillRect/>
          </a:stretch>
        </p:blipFill>
        <p:spPr>
          <a:xfrm>
            <a:off x="3200400" y="1219200"/>
            <a:ext cx="20574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683169" y="-284202"/>
            <a:ext cx="1015663" cy="2133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5400" b="1" dirty="0" smtClean="0">
                <a:solidFill>
                  <a:sysClr val="windowText" lastClr="000000"/>
                </a:solidFill>
                <a:latin typeface="+mn-ea"/>
              </a:rPr>
              <a:t>要</a:t>
            </a:r>
            <a:endParaRPr lang="en-US" sz="5400" b="1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338346" y="1214854"/>
            <a:ext cx="677108" cy="6858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2938046" y="109954"/>
            <a:ext cx="677108" cy="1524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62046" y="643354"/>
            <a:ext cx="677108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280946" y="681454"/>
            <a:ext cx="677108" cy="1752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444425" y="109954"/>
            <a:ext cx="1169551" cy="2743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dirty="0" err="1" smtClean="0"/>
              <a:t>Xie</a:t>
            </a:r>
            <a:r>
              <a:rPr lang="en-US" sz="3200" dirty="0" smtClean="0"/>
              <a:t> </a:t>
            </a:r>
            <a:r>
              <a:rPr lang="en-US" sz="3200" dirty="0" err="1" smtClean="0"/>
              <a:t>xie</a:t>
            </a:r>
            <a:r>
              <a:rPr lang="en-US" sz="3200" dirty="0" smtClean="0"/>
              <a:t>!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21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967336" y="4465"/>
            <a:ext cx="923330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800" dirty="0" err="1" smtClean="0"/>
              <a:t>hǎo</a:t>
            </a:r>
            <a:r>
              <a:rPr lang="en-US" sz="4800" dirty="0" smtClean="0"/>
              <a:t> a!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305800" cy="58975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4843047" y="567153"/>
            <a:ext cx="677108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10" name="Picture 2" descr="http://www.earth-photography.com/photos/Countries/France/France_Paris_McDonalds.jpg"/>
          <p:cNvPicPr>
            <a:picLocks noChangeAspect="1" noChangeArrowheads="1"/>
          </p:cNvPicPr>
          <p:nvPr/>
        </p:nvPicPr>
        <p:blipFill>
          <a:blip r:embed="rId3" cstate="print"/>
          <a:srcRect l="8206" r="8206"/>
          <a:stretch>
            <a:fillRect/>
          </a:stretch>
        </p:blipFill>
        <p:spPr>
          <a:xfrm>
            <a:off x="5029200" y="1219200"/>
            <a:ext cx="2209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321625" y="460177"/>
            <a:ext cx="615553" cy="9143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50025" y="612575"/>
            <a:ext cx="615553" cy="609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304800"/>
            <a:ext cx="1676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有</a:t>
            </a:r>
            <a:endParaRPr lang="en-US" sz="4800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662535" y="918866"/>
            <a:ext cx="923330" cy="1219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4800" b="1" dirty="0" smtClean="0"/>
              <a:t>要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569025" y="917376"/>
            <a:ext cx="615553" cy="12191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5102424" y="307777"/>
            <a:ext cx="615553" cy="10668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919247" y="447114"/>
            <a:ext cx="677108" cy="19812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91000" y="1066800"/>
            <a:ext cx="1143000" cy="838200"/>
            <a:chOff x="990600" y="1676400"/>
            <a:chExt cx="1716411" cy="1733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676400"/>
              <a:ext cx="1716411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2819400"/>
              <a:ext cx="151522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 rot="16200000">
            <a:off x="4454724" y="193475"/>
            <a:ext cx="615553" cy="11429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2290346" y="190500"/>
            <a:ext cx="677108" cy="1143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92824" y="-301825"/>
            <a:ext cx="615553" cy="19812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114800" y="228600"/>
            <a:ext cx="1371600" cy="838200"/>
            <a:chOff x="990600" y="1676400"/>
            <a:chExt cx="1716411" cy="17335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1676400"/>
              <a:ext cx="1716411" cy="11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800" y="2819400"/>
              <a:ext cx="1515227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 rot="16200000">
            <a:off x="4157246" y="155377"/>
            <a:ext cx="677108" cy="25907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054423" y="1145976"/>
            <a:ext cx="615553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3276600" y="1143000"/>
            <a:ext cx="1295400" cy="838200"/>
            <a:chOff x="3962400" y="1600200"/>
            <a:chExt cx="1596572" cy="18288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1600200"/>
              <a:ext cx="1596572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2819400"/>
              <a:ext cx="11811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3433346" y="-80546"/>
            <a:ext cx="677108" cy="1752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661948" y="422075"/>
            <a:ext cx="677108" cy="20574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557046" y="262354"/>
            <a:ext cx="677108" cy="762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233445" y="-118645"/>
            <a:ext cx="677108" cy="152399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928648" y="643353"/>
            <a:ext cx="677108" cy="15240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886200" y="304800"/>
            <a:ext cx="1219200" cy="838200"/>
            <a:chOff x="6248400" y="1524000"/>
            <a:chExt cx="1852612" cy="212195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1524000"/>
              <a:ext cx="93226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3124200"/>
              <a:ext cx="1852612" cy="521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3966746" y="529054"/>
            <a:ext cx="677108" cy="6858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681246" y="109954"/>
            <a:ext cx="677108" cy="1524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376446" y="795754"/>
            <a:ext cx="677108" cy="1524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486400" y="609600"/>
            <a:ext cx="457200" cy="990600"/>
            <a:chOff x="6553200" y="3962400"/>
            <a:chExt cx="1238250" cy="220027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3962400"/>
              <a:ext cx="1043974" cy="150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6553200" y="5486400"/>
              <a:ext cx="12382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College of the Holy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k_chang</cp:lastModifiedBy>
  <cp:revision>17</cp:revision>
  <dcterms:created xsi:type="dcterms:W3CDTF">2012-07-31T19:19:40Z</dcterms:created>
  <dcterms:modified xsi:type="dcterms:W3CDTF">2012-09-07T15:59:02Z</dcterms:modified>
</cp:coreProperties>
</file>